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6" r:id="rId12"/>
    <p:sldId id="265" r:id="rId13"/>
    <p:sldId id="276" r:id="rId14"/>
    <p:sldId id="303" r:id="rId15"/>
    <p:sldId id="29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7" r:id="rId34"/>
    <p:sldId id="294" r:id="rId35"/>
    <p:sldId id="296" r:id="rId36"/>
    <p:sldId id="318" r:id="rId37"/>
    <p:sldId id="319" r:id="rId38"/>
    <p:sldId id="321" r:id="rId39"/>
    <p:sldId id="322" r:id="rId40"/>
    <p:sldId id="323" r:id="rId41"/>
    <p:sldId id="324" r:id="rId42"/>
    <p:sldId id="288" r:id="rId43"/>
    <p:sldId id="289" r:id="rId44"/>
    <p:sldId id="320" r:id="rId45"/>
    <p:sldId id="274" r:id="rId46"/>
    <p:sldId id="275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85169"/>
  </p:normalViewPr>
  <p:slideViewPr>
    <p:cSldViewPr snapToGrid="0" snapToObjects="1">
      <p:cViewPr varScale="1">
        <p:scale>
          <a:sx n="136" d="100"/>
          <a:sy n="136" d="100"/>
        </p:scale>
        <p:origin x="412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Jason Forsythe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7/14/22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sites’ names start with `KSC`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drone ship.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Microsoft Office PowerPoint</Application>
  <PresentationFormat>Widescreen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JASON Forsythe</cp:lastModifiedBy>
  <cp:revision>203</cp:revision>
  <dcterms:created xsi:type="dcterms:W3CDTF">2021-04-29T18:58:00Z</dcterms:created>
  <dcterms:modified xsi:type="dcterms:W3CDTF">2022-07-14T13:12:32Z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